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7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6226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FB49046-D68D-4A71-9E8F-84B501BB69A2}" v="2" dt="2026-04-29T18:14:23.02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80" autoAdjust="0"/>
    <p:restoredTop sz="94660"/>
  </p:normalViewPr>
  <p:slideViewPr>
    <p:cSldViewPr snapToGrid="0" showGuides="1">
      <p:cViewPr varScale="1">
        <p:scale>
          <a:sx n="100" d="100"/>
          <a:sy n="100" d="100"/>
        </p:scale>
        <p:origin x="84" y="44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driana Peternel" userId="d96743c9-df1d-49e2-89af-8afb89f60a5b" providerId="ADAL" clId="{000A9838-04A6-4E63-8D7D-6981A4080251}"/>
    <pc:docChg chg="modSld modMainMaster">
      <pc:chgData name="Adriana Peternel" userId="d96743c9-df1d-49e2-89af-8afb89f60a5b" providerId="ADAL" clId="{000A9838-04A6-4E63-8D7D-6981A4080251}" dt="2026-04-29T18:14:23.023" v="2"/>
      <pc:docMkLst>
        <pc:docMk/>
      </pc:docMkLst>
      <pc:sldChg chg="setBg">
        <pc:chgData name="Adriana Peternel" userId="d96743c9-df1d-49e2-89af-8afb89f60a5b" providerId="ADAL" clId="{000A9838-04A6-4E63-8D7D-6981A4080251}" dt="2026-04-29T18:14:23.023" v="2"/>
        <pc:sldMkLst>
          <pc:docMk/>
          <pc:sldMk cId="3921175089" sldId="257"/>
        </pc:sldMkLst>
      </pc:sldChg>
      <pc:sldMasterChg chg="modSp">
        <pc:chgData name="Adriana Peternel" userId="d96743c9-df1d-49e2-89af-8afb89f60a5b" providerId="ADAL" clId="{000A9838-04A6-4E63-8D7D-6981A4080251}" dt="2026-04-29T18:14:07.791" v="0" actId="735"/>
        <pc:sldMasterMkLst>
          <pc:docMk/>
          <pc:sldMasterMk cId="1217468845" sldId="2147483648"/>
        </pc:sldMasterMkLst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2EAA03-B478-9847-11E6-D134E8B2BE4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 baseline="0">
                <a:solidFill>
                  <a:srgbClr val="26226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B9FBCF8-7314-F184-C0E7-79FE69B2DE6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2173FF5-E709-B3D4-C4D0-AFAF510179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35890C-58BB-4F92-8B4E-004668315FDF}" type="datetimeFigureOut">
              <a:rPr lang="en-US" smtClean="0"/>
              <a:t>4/29/2026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BC19A51-644E-7EE7-FAA9-FA1522FA22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973CEC2-1C8A-3220-1318-24521164A9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8749D-F61C-4A4D-9E90-5E501D98A0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445139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B2B062-265B-6FB3-E80E-160A27744A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262262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A0E7CD8-0C13-5215-8656-A9382A8E2E9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solidFill>
                  <a:srgbClr val="262262"/>
                </a:solidFill>
              </a:defRPr>
            </a:lvl1pPr>
            <a:lvl2pPr>
              <a:defRPr>
                <a:solidFill>
                  <a:srgbClr val="262262"/>
                </a:solidFill>
              </a:defRPr>
            </a:lvl2pPr>
            <a:lvl3pPr>
              <a:defRPr>
                <a:solidFill>
                  <a:srgbClr val="262262"/>
                </a:solidFill>
              </a:defRPr>
            </a:lvl3pPr>
            <a:lvl4pPr>
              <a:defRPr>
                <a:solidFill>
                  <a:srgbClr val="262262"/>
                </a:solidFill>
              </a:defRPr>
            </a:lvl4pPr>
            <a:lvl5pPr>
              <a:defRPr>
                <a:solidFill>
                  <a:srgbClr val="26226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39C6CA6-D942-E2C0-7853-257B1E634C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35890C-58BB-4F92-8B4E-004668315FDF}" type="datetimeFigureOut">
              <a:rPr lang="en-US" smtClean="0"/>
              <a:t>4/29/2026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C5A6D96-994B-AE45-A6A3-4CDE5029D6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91391BC-C4FD-F5C1-6F81-3CA26703AB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8749D-F61C-4A4D-9E90-5E501D98A0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827105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924D10C-7924-DE3A-CB37-ED0AC019058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>
            <a:lvl1pPr>
              <a:defRPr>
                <a:solidFill>
                  <a:srgbClr val="262262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BA31D8E-3BF9-04C4-C28B-B59F5118BA1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7395DC-692F-2FA7-20EB-E1059B627B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35890C-58BB-4F92-8B4E-004668315FDF}" type="datetimeFigureOut">
              <a:rPr lang="en-US" smtClean="0"/>
              <a:t>4/29/2026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A8996E7-7235-E842-55D6-52FB44674C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FEE097-4A2C-CB26-E9D0-BC590DE2EE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8749D-F61C-4A4D-9E90-5E501D98A0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507017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3B6163-E3DE-088D-405B-DEEFB09723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aseline="0">
                <a:solidFill>
                  <a:srgbClr val="26226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6DD6DD-90B6-1A62-BE71-0E1D0B78BB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C9C416-DD57-CDB2-B9FD-CA5E744A09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35890C-58BB-4F92-8B4E-004668315FDF}" type="datetimeFigureOut">
              <a:rPr lang="en-US" smtClean="0"/>
              <a:t>4/29/2026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019A997-C9C4-F4AC-44B7-C023033927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4C6B70-801F-95CB-941F-ABF6716578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8749D-F61C-4A4D-9E90-5E501D98A0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098117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EAF060-56E0-07E2-60DD-0F7B5AF3AB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 baseline="0">
                <a:solidFill>
                  <a:srgbClr val="26226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011DC50-D587-F251-E891-1749BECEB23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6543C91-F40F-6948-7346-2E09111FB2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35890C-58BB-4F92-8B4E-004668315FDF}" type="datetimeFigureOut">
              <a:rPr lang="en-US" smtClean="0"/>
              <a:t>4/29/2026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BCB8E4D-BF6F-B890-BC64-5E057DED98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CD8A083-0D28-B272-F169-45BACB565F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8749D-F61C-4A4D-9E90-5E501D98A0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701911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63B8C6-2F3A-1632-31BE-C1F1E33047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26226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A82FDE-514A-532D-4333-DA84ED67C06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5E6D10A-5E69-D2ED-BEFF-DA3485032F7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A1CAD55-34A2-0189-3ABE-E8F083300A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35890C-58BB-4F92-8B4E-004668315FDF}" type="datetimeFigureOut">
              <a:rPr lang="en-US" smtClean="0"/>
              <a:t>4/29/2026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1CEF9BD-DEB2-7EE0-B209-6C18489405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6BC6520-E312-0CE6-27F3-88189D4BA7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8749D-F61C-4A4D-9E90-5E501D98A0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653622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244317-04F7-AB65-FF4D-413D0E26F4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>
            <a:lvl1pPr>
              <a:defRPr>
                <a:solidFill>
                  <a:srgbClr val="26226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27D9F2B-140A-3C0D-27A1-3C5AFA29A97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FCC44D6-0C91-FE25-9E9B-7A94E893B3B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D55FC50-0DAE-7D89-552F-5E2CDF9D506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E8E664A-8E5E-D588-4245-E6E904B9DA7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49E825C-53B6-E282-5C92-D7F79E708F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35890C-58BB-4F92-8B4E-004668315FDF}" type="datetimeFigureOut">
              <a:rPr lang="en-US" smtClean="0"/>
              <a:t>4/29/2026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7251E79-9647-D6E3-CB9F-7225050140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D56A4E7-B066-3711-A96D-8A20EE4C36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8749D-F61C-4A4D-9E90-5E501D98A0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240812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19DF3E-E594-BD4F-0925-6A56BC6927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262262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03DDC44-CD33-A4C1-6EB5-57093B5776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35890C-58BB-4F92-8B4E-004668315FDF}" type="datetimeFigureOut">
              <a:rPr lang="en-US" smtClean="0"/>
              <a:t>4/29/2026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788EB48-0668-80A9-BB89-5DDF33FF9C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88CD1E3-37BD-96C6-ACD0-79E8B37F8B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8749D-F61C-4A4D-9E90-5E501D98A0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433732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78A7F0C-AF58-7509-3890-D028840D40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35890C-58BB-4F92-8B4E-004668315FDF}" type="datetimeFigureOut">
              <a:rPr lang="en-US" smtClean="0"/>
              <a:t>4/29/2026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678AEC3-099E-F8EA-A3E0-D473762B1D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5559504-DCC1-3658-BEC2-6DD1301FB8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8749D-F61C-4A4D-9E90-5E501D98A0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951680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F453E5-1988-1195-CD80-B35F2D6BB8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>
                <a:solidFill>
                  <a:srgbClr val="26226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9D2546-CFD3-586E-FED3-FC9541BE52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3FA2022-AE52-3471-B60B-EC5B26A3FB5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10BAC28-44D0-2BDF-862F-D128ED755F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35890C-58BB-4F92-8B4E-004668315FDF}" type="datetimeFigureOut">
              <a:rPr lang="en-US" smtClean="0"/>
              <a:t>4/29/2026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AD8E53F-8032-3A81-B320-5F0AE46E0E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C457D9F-4752-82F9-C7A5-773C4963BB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8749D-F61C-4A4D-9E90-5E501D98A0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352029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2B8D28-2381-7EE9-853C-FC78FDD7B4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>
                <a:solidFill>
                  <a:srgbClr val="262262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FACB1BB-664E-1EA0-9832-0F1612727DB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D06533F-91BC-AA34-FA90-324C9CEBBA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62240FF-57C2-C712-20D3-4DA2FB3CF1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35890C-58BB-4F92-8B4E-004668315FDF}" type="datetimeFigureOut">
              <a:rPr lang="en-US" smtClean="0"/>
              <a:t>4/29/2026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43ACBCC-D6FE-1A73-7393-1805C3B7A9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619412A-7420-AEDF-7024-9BBA21CB2A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8749D-F61C-4A4D-9E90-5E501D98A0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822553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43B100E-43E8-BAA1-2870-D21D51C452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10421DA-1C39-D79D-2856-62B0D52D78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D396D85-3C64-E532-4973-4158A726D07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F35890C-58BB-4F92-8B4E-004668315FDF}" type="datetimeFigureOut">
              <a:rPr lang="en-US" smtClean="0"/>
              <a:t>4/29/2026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A945F3-5E72-7A96-1189-22024F72A03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6E7B825-7FCF-67A6-FFDE-7E715CBCBF4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BB8749D-F61C-4A4D-9E90-5E501D98A0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74688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211750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7a27197b-0171-4405-9052-476adc168d6a">
      <Terms xmlns="http://schemas.microsoft.com/office/infopath/2007/PartnerControls"/>
    </lcf76f155ced4ddcb4097134ff3c332f>
    <TaxCatchAll xmlns="cff39380-4ea8-4cae-9c2c-4e9f2dc3f5a7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BD5543E2C49504F9DE3381B3387979A" ma:contentTypeVersion="15" ma:contentTypeDescription="Create a new document." ma:contentTypeScope="" ma:versionID="3dc1b3750cd13185f69bf12dcbda0eec">
  <xsd:schema xmlns:xsd="http://www.w3.org/2001/XMLSchema" xmlns:xs="http://www.w3.org/2001/XMLSchema" xmlns:p="http://schemas.microsoft.com/office/2006/metadata/properties" xmlns:ns2="7a27197b-0171-4405-9052-476adc168d6a" xmlns:ns3="cff39380-4ea8-4cae-9c2c-4e9f2dc3f5a7" targetNamespace="http://schemas.microsoft.com/office/2006/metadata/properties" ma:root="true" ma:fieldsID="527601fa285f72003e78ed524b041c1c" ns2:_="" ns3:_="">
    <xsd:import namespace="7a27197b-0171-4405-9052-476adc168d6a"/>
    <xsd:import namespace="cff39380-4ea8-4cae-9c2c-4e9f2dc3f5a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SearchProperties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a27197b-0171-4405-9052-476adc168d6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4" nillable="true" ma:taxonomy="true" ma:internalName="lcf76f155ced4ddcb4097134ff3c332f" ma:taxonomyFieldName="MediaServiceImageTags" ma:displayName="Image Tags" ma:readOnly="false" ma:fieldId="{5cf76f15-5ced-4ddc-b409-7134ff3c332f}" ma:taxonomyMulti="true" ma:sspId="351a8095-2337-4701-9f5d-84e3b82488e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6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2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2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ff39380-4ea8-4cae-9c2c-4e9f2dc3f5a7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5" nillable="true" ma:displayName="Taxonomy Catch All Column" ma:hidden="true" ma:list="{f5a35fb8-701d-4c84-931d-348da30e64d4}" ma:internalName="TaxCatchAll" ma:showField="CatchAllData" ma:web="cff39380-4ea8-4cae-9c2c-4e9f2dc3f5a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B85D61EB-21ED-407F-8A7F-88A1E199CD36}">
  <ds:schemaRefs>
    <ds:schemaRef ds:uri="http://schemas.microsoft.com/office/2006/metadata/properties"/>
    <ds:schemaRef ds:uri="http://schemas.microsoft.com/office/infopath/2007/PartnerControls"/>
    <ds:schemaRef ds:uri="7a27197b-0171-4405-9052-476adc168d6a"/>
    <ds:schemaRef ds:uri="cff39380-4ea8-4cae-9c2c-4e9f2dc3f5a7"/>
  </ds:schemaRefs>
</ds:datastoreItem>
</file>

<file path=customXml/itemProps2.xml><?xml version="1.0" encoding="utf-8"?>
<ds:datastoreItem xmlns:ds="http://schemas.openxmlformats.org/officeDocument/2006/customXml" ds:itemID="{3555ACCA-0063-4665-A14C-CBBA43E6460E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50E14C7B-6072-463F-AEE7-AAEEE05A871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a27197b-0171-4405-9052-476adc168d6a"/>
    <ds:schemaRef ds:uri="cff39380-4ea8-4cae-9c2c-4e9f2dc3f5a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35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Adriana Peternel</dc:creator>
  <cp:lastModifiedBy>Adriana Peternel</cp:lastModifiedBy>
  <cp:revision>1</cp:revision>
  <dcterms:created xsi:type="dcterms:W3CDTF">2026-04-21T16:29:25Z</dcterms:created>
  <dcterms:modified xsi:type="dcterms:W3CDTF">2026-04-29T18:14:27Z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0x010100CBD5543E2C49504F9DE3381B3387979A</vt:lpwstr>
  </property>
  <property fmtid="{D5CDD505-2E9C-101B-9397-08002B2CF9AE}" pid="3" name="MediaServiceImageTags">
    <vt:lpwstr/>
  </property>
</Properties>
</file>